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6" r:id="rId3"/>
    <p:sldId id="270" r:id="rId4"/>
    <p:sldId id="257" r:id="rId5"/>
    <p:sldId id="259" r:id="rId6"/>
    <p:sldId id="267" r:id="rId7"/>
    <p:sldId id="268" r:id="rId8"/>
    <p:sldId id="260" r:id="rId9"/>
    <p:sldId id="261" r:id="rId10"/>
    <p:sldId id="262" r:id="rId11"/>
    <p:sldId id="263" r:id="rId12"/>
    <p:sldId id="264" r:id="rId13"/>
    <p:sldId id="271" r:id="rId14"/>
    <p:sldId id="265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35F40-1BB8-4B84-9718-6419E4545898}" v="1" dt="2023-10-07T23:19:11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86" y="2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yesoo Lee" userId="c803576e2cdc3d3b" providerId="LiveId" clId="{78F35F40-1BB8-4B84-9718-6419E4545898}"/>
    <pc:docChg chg="addSld delSld modSld">
      <pc:chgData name="Hyesoo Lee" userId="c803576e2cdc3d3b" providerId="LiveId" clId="{78F35F40-1BB8-4B84-9718-6419E4545898}" dt="2023-10-07T23:19:39.223" v="2" actId="47"/>
      <pc:docMkLst>
        <pc:docMk/>
      </pc:docMkLst>
      <pc:sldChg chg="delSp add del setBg delDesignElem">
        <pc:chgData name="Hyesoo Lee" userId="c803576e2cdc3d3b" providerId="LiveId" clId="{78F35F40-1BB8-4B84-9718-6419E4545898}" dt="2023-10-07T23:19:39.223" v="2" actId="47"/>
        <pc:sldMkLst>
          <pc:docMk/>
          <pc:sldMk cId="2491301205" sldId="272"/>
        </pc:sldMkLst>
        <pc:spChg chg="del">
          <ac:chgData name="Hyesoo Lee" userId="c803576e2cdc3d3b" providerId="LiveId" clId="{78F35F40-1BB8-4B84-9718-6419E4545898}" dt="2023-10-07T23:19:11.010" v="1"/>
          <ac:spMkLst>
            <pc:docMk/>
            <pc:sldMk cId="2491301205" sldId="272"/>
            <ac:spMk id="19" creationId="{3E25BDA2-3F4D-4B38-90E7-989465ECDDCF}"/>
          </ac:spMkLst>
        </pc:spChg>
        <pc:spChg chg="del">
          <ac:chgData name="Hyesoo Lee" userId="c803576e2cdc3d3b" providerId="LiveId" clId="{78F35F40-1BB8-4B84-9718-6419E4545898}" dt="2023-10-07T23:19:11.010" v="1"/>
          <ac:spMkLst>
            <pc:docMk/>
            <pc:sldMk cId="2491301205" sldId="272"/>
            <ac:spMk id="21" creationId="{F65EEA05-AD42-442F-B6C6-CB9FC289426E}"/>
          </ac:spMkLst>
        </pc:spChg>
        <pc:spChg chg="del">
          <ac:chgData name="Hyesoo Lee" userId="c803576e2cdc3d3b" providerId="LiveId" clId="{78F35F40-1BB8-4B84-9718-6419E4545898}" dt="2023-10-07T23:19:11.010" v="1"/>
          <ac:spMkLst>
            <pc:docMk/>
            <pc:sldMk cId="2491301205" sldId="272"/>
            <ac:spMk id="23" creationId="{BC96869A-A70D-42F7-876F-605CB1718F20}"/>
          </ac:spMkLst>
        </pc:spChg>
        <pc:spChg chg="del">
          <ac:chgData name="Hyesoo Lee" userId="c803576e2cdc3d3b" providerId="LiveId" clId="{78F35F40-1BB8-4B84-9718-6419E4545898}" dt="2023-10-07T23:19:11.010" v="1"/>
          <ac:spMkLst>
            <pc:docMk/>
            <pc:sldMk cId="2491301205" sldId="272"/>
            <ac:spMk id="25" creationId="{6CD407CC-EF5C-486F-9A14-7F681F986D17}"/>
          </ac:spMkLst>
        </pc:spChg>
        <pc:cxnChg chg="del">
          <ac:chgData name="Hyesoo Lee" userId="c803576e2cdc3d3b" providerId="LiveId" clId="{78F35F40-1BB8-4B84-9718-6419E4545898}" dt="2023-10-07T23:19:11.010" v="1"/>
          <ac:cxnSpMkLst>
            <pc:docMk/>
            <pc:sldMk cId="2491301205" sldId="272"/>
            <ac:cxnSpMk id="27" creationId="{0DD76B5F-5BAA-48C6-9065-9AEF15D30B4E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EBFDCB-697B-4E1A-8D70-AD3C29758C7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EA28AC5-E14F-406F-AC5A-2CE30FF411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Free admission</a:t>
          </a:r>
        </a:p>
      </dgm:t>
    </dgm:pt>
    <dgm:pt modelId="{B88D7617-9213-464B-8B03-1721E5D32A08}" type="parTrans" cxnId="{82EE3EAF-E804-4666-BA93-0CA03D8E335D}">
      <dgm:prSet/>
      <dgm:spPr/>
      <dgm:t>
        <a:bodyPr/>
        <a:lstStyle/>
        <a:p>
          <a:endParaRPr lang="en-US"/>
        </a:p>
      </dgm:t>
    </dgm:pt>
    <dgm:pt modelId="{90E8B6C2-5DD1-47C0-A66B-ECB03B83A859}" type="sibTrans" cxnId="{82EE3EAF-E804-4666-BA93-0CA03D8E335D}">
      <dgm:prSet/>
      <dgm:spPr/>
      <dgm:t>
        <a:bodyPr/>
        <a:lstStyle/>
        <a:p>
          <a:endParaRPr lang="en-US"/>
        </a:p>
      </dgm:t>
    </dgm:pt>
    <dgm:pt modelId="{72E0269D-0846-4833-9B63-9702560A79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Duration 2 hours</a:t>
          </a:r>
        </a:p>
      </dgm:t>
    </dgm:pt>
    <dgm:pt modelId="{0200A731-7A2C-43CA-9501-95D2E1375573}" type="parTrans" cxnId="{5947B6AE-3BF9-4A24-BEEF-96413494FEC7}">
      <dgm:prSet/>
      <dgm:spPr/>
      <dgm:t>
        <a:bodyPr/>
        <a:lstStyle/>
        <a:p>
          <a:endParaRPr lang="en-US"/>
        </a:p>
      </dgm:t>
    </dgm:pt>
    <dgm:pt modelId="{DC699BB8-8024-4691-ACBF-7CE88877CFFB}" type="sibTrans" cxnId="{5947B6AE-3BF9-4A24-BEEF-96413494FEC7}">
      <dgm:prSet/>
      <dgm:spPr/>
      <dgm:t>
        <a:bodyPr/>
        <a:lstStyle/>
        <a:p>
          <a:endParaRPr lang="en-US"/>
        </a:p>
      </dgm:t>
    </dgm:pt>
    <dgm:pt modelId="{FDFDE1E3-C35A-47C3-8DF3-3DCE072A9FE0}" type="pres">
      <dgm:prSet presAssocID="{60EBFDCB-697B-4E1A-8D70-AD3C29758C79}" presName="root" presStyleCnt="0">
        <dgm:presLayoutVars>
          <dgm:dir/>
          <dgm:resizeHandles val="exact"/>
        </dgm:presLayoutVars>
      </dgm:prSet>
      <dgm:spPr/>
    </dgm:pt>
    <dgm:pt modelId="{82A68444-E991-4D4E-A4F8-81D6332B3A7F}" type="pres">
      <dgm:prSet presAssocID="{0EA28AC5-E14F-406F-AC5A-2CE30FF41144}" presName="compNode" presStyleCnt="0"/>
      <dgm:spPr/>
    </dgm:pt>
    <dgm:pt modelId="{310C2AC2-F84F-460D-81FE-9E5DD54A22D9}" type="pres">
      <dgm:prSet presAssocID="{0EA28AC5-E14F-406F-AC5A-2CE30FF4114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A565BDF-5C84-4D99-A7BA-2B3D01FC680A}" type="pres">
      <dgm:prSet presAssocID="{0EA28AC5-E14F-406F-AC5A-2CE30FF41144}" presName="spaceRect" presStyleCnt="0"/>
      <dgm:spPr/>
    </dgm:pt>
    <dgm:pt modelId="{4EFBE239-0A39-45D8-B838-20143A3D2D5E}" type="pres">
      <dgm:prSet presAssocID="{0EA28AC5-E14F-406F-AC5A-2CE30FF41144}" presName="textRect" presStyleLbl="revTx" presStyleIdx="0" presStyleCnt="2">
        <dgm:presLayoutVars>
          <dgm:chMax val="1"/>
          <dgm:chPref val="1"/>
        </dgm:presLayoutVars>
      </dgm:prSet>
      <dgm:spPr/>
    </dgm:pt>
    <dgm:pt modelId="{A9966836-C72C-4410-AB80-BC3573BBE333}" type="pres">
      <dgm:prSet presAssocID="{90E8B6C2-5DD1-47C0-A66B-ECB03B83A859}" presName="sibTrans" presStyleCnt="0"/>
      <dgm:spPr/>
    </dgm:pt>
    <dgm:pt modelId="{0DF619FE-D9C4-4C32-858E-6BF3165FB2FF}" type="pres">
      <dgm:prSet presAssocID="{72E0269D-0846-4833-9B63-9702560A79F4}" presName="compNode" presStyleCnt="0"/>
      <dgm:spPr/>
    </dgm:pt>
    <dgm:pt modelId="{B51A8F4C-2E26-44B3-9A9D-41B3AFA549B6}" type="pres">
      <dgm:prSet presAssocID="{72E0269D-0846-4833-9B63-9702560A79F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A6EC1CF-1C7F-47AD-AE89-C2ABAF73B658}" type="pres">
      <dgm:prSet presAssocID="{72E0269D-0846-4833-9B63-9702560A79F4}" presName="spaceRect" presStyleCnt="0"/>
      <dgm:spPr/>
    </dgm:pt>
    <dgm:pt modelId="{EB7324F1-07B7-4BBD-B8D2-A2E8575320D7}" type="pres">
      <dgm:prSet presAssocID="{72E0269D-0846-4833-9B63-9702560A79F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BA88416-BBB5-4D37-BD97-8202264D0E6D}" type="presOf" srcId="{60EBFDCB-697B-4E1A-8D70-AD3C29758C79}" destId="{FDFDE1E3-C35A-47C3-8DF3-3DCE072A9FE0}" srcOrd="0" destOrd="0" presId="urn:microsoft.com/office/officeart/2018/2/layout/IconLabelList"/>
    <dgm:cxn modelId="{5947B6AE-3BF9-4A24-BEEF-96413494FEC7}" srcId="{60EBFDCB-697B-4E1A-8D70-AD3C29758C79}" destId="{72E0269D-0846-4833-9B63-9702560A79F4}" srcOrd="1" destOrd="0" parTransId="{0200A731-7A2C-43CA-9501-95D2E1375573}" sibTransId="{DC699BB8-8024-4691-ACBF-7CE88877CFFB}"/>
    <dgm:cxn modelId="{82EE3EAF-E804-4666-BA93-0CA03D8E335D}" srcId="{60EBFDCB-697B-4E1A-8D70-AD3C29758C79}" destId="{0EA28AC5-E14F-406F-AC5A-2CE30FF41144}" srcOrd="0" destOrd="0" parTransId="{B88D7617-9213-464B-8B03-1721E5D32A08}" sibTransId="{90E8B6C2-5DD1-47C0-A66B-ECB03B83A859}"/>
    <dgm:cxn modelId="{2B00C4B4-D27D-417E-AC62-25A075EB0AFC}" type="presOf" srcId="{72E0269D-0846-4833-9B63-9702560A79F4}" destId="{EB7324F1-07B7-4BBD-B8D2-A2E8575320D7}" srcOrd="0" destOrd="0" presId="urn:microsoft.com/office/officeart/2018/2/layout/IconLabelList"/>
    <dgm:cxn modelId="{0E0CEEDF-D461-49F4-8D5E-2E94BD590EC0}" type="presOf" srcId="{0EA28AC5-E14F-406F-AC5A-2CE30FF41144}" destId="{4EFBE239-0A39-45D8-B838-20143A3D2D5E}" srcOrd="0" destOrd="0" presId="urn:microsoft.com/office/officeart/2018/2/layout/IconLabelList"/>
    <dgm:cxn modelId="{CA8D58AE-06FE-4923-AADF-A0FEE8083572}" type="presParOf" srcId="{FDFDE1E3-C35A-47C3-8DF3-3DCE072A9FE0}" destId="{82A68444-E991-4D4E-A4F8-81D6332B3A7F}" srcOrd="0" destOrd="0" presId="urn:microsoft.com/office/officeart/2018/2/layout/IconLabelList"/>
    <dgm:cxn modelId="{E3F20C4E-5324-434D-ACEC-4845505547DB}" type="presParOf" srcId="{82A68444-E991-4D4E-A4F8-81D6332B3A7F}" destId="{310C2AC2-F84F-460D-81FE-9E5DD54A22D9}" srcOrd="0" destOrd="0" presId="urn:microsoft.com/office/officeart/2018/2/layout/IconLabelList"/>
    <dgm:cxn modelId="{368D5A43-3926-4AF6-B031-911DCCD6542B}" type="presParOf" srcId="{82A68444-E991-4D4E-A4F8-81D6332B3A7F}" destId="{8A565BDF-5C84-4D99-A7BA-2B3D01FC680A}" srcOrd="1" destOrd="0" presId="urn:microsoft.com/office/officeart/2018/2/layout/IconLabelList"/>
    <dgm:cxn modelId="{F29D004C-7E8D-4E85-BF84-0258FB5A3A84}" type="presParOf" srcId="{82A68444-E991-4D4E-A4F8-81D6332B3A7F}" destId="{4EFBE239-0A39-45D8-B838-20143A3D2D5E}" srcOrd="2" destOrd="0" presId="urn:microsoft.com/office/officeart/2018/2/layout/IconLabelList"/>
    <dgm:cxn modelId="{D3683C86-5A3C-4385-8468-58EDC35D9BA4}" type="presParOf" srcId="{FDFDE1E3-C35A-47C3-8DF3-3DCE072A9FE0}" destId="{A9966836-C72C-4410-AB80-BC3573BBE333}" srcOrd="1" destOrd="0" presId="urn:microsoft.com/office/officeart/2018/2/layout/IconLabelList"/>
    <dgm:cxn modelId="{FA101D68-599E-41FA-86AE-AF456E611198}" type="presParOf" srcId="{FDFDE1E3-C35A-47C3-8DF3-3DCE072A9FE0}" destId="{0DF619FE-D9C4-4C32-858E-6BF3165FB2FF}" srcOrd="2" destOrd="0" presId="urn:microsoft.com/office/officeart/2018/2/layout/IconLabelList"/>
    <dgm:cxn modelId="{E8DF55FA-E875-4F19-A758-B6F0BC3958F6}" type="presParOf" srcId="{0DF619FE-D9C4-4C32-858E-6BF3165FB2FF}" destId="{B51A8F4C-2E26-44B3-9A9D-41B3AFA549B6}" srcOrd="0" destOrd="0" presId="urn:microsoft.com/office/officeart/2018/2/layout/IconLabelList"/>
    <dgm:cxn modelId="{80297926-AD0F-440D-8B33-630466F4E4F4}" type="presParOf" srcId="{0DF619FE-D9C4-4C32-858E-6BF3165FB2FF}" destId="{BA6EC1CF-1C7F-47AD-AE89-C2ABAF73B658}" srcOrd="1" destOrd="0" presId="urn:microsoft.com/office/officeart/2018/2/layout/IconLabelList"/>
    <dgm:cxn modelId="{474D8985-E099-43B7-A19D-52AF502BC109}" type="presParOf" srcId="{0DF619FE-D9C4-4C32-858E-6BF3165FB2FF}" destId="{EB7324F1-07B7-4BBD-B8D2-A2E8575320D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C2AC2-F84F-460D-81FE-9E5DD54A22D9}">
      <dsp:nvSpPr>
        <dsp:cNvPr id="0" name=""/>
        <dsp:cNvSpPr/>
      </dsp:nvSpPr>
      <dsp:spPr>
        <a:xfrm>
          <a:off x="582007" y="1003351"/>
          <a:ext cx="916312" cy="916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BE239-0A39-45D8-B838-20143A3D2D5E}">
      <dsp:nvSpPr>
        <dsp:cNvPr id="0" name=""/>
        <dsp:cNvSpPr/>
      </dsp:nvSpPr>
      <dsp:spPr>
        <a:xfrm>
          <a:off x="22039" y="2208568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Free admission</a:t>
          </a:r>
        </a:p>
      </dsp:txBody>
      <dsp:txXfrm>
        <a:off x="22039" y="2208568"/>
        <a:ext cx="2036250" cy="720000"/>
      </dsp:txXfrm>
    </dsp:sp>
    <dsp:sp modelId="{B51A8F4C-2E26-44B3-9A9D-41B3AFA549B6}">
      <dsp:nvSpPr>
        <dsp:cNvPr id="0" name=""/>
        <dsp:cNvSpPr/>
      </dsp:nvSpPr>
      <dsp:spPr>
        <a:xfrm>
          <a:off x="2974601" y="1003351"/>
          <a:ext cx="916312" cy="916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324F1-07B7-4BBD-B8D2-A2E8575320D7}">
      <dsp:nvSpPr>
        <dsp:cNvPr id="0" name=""/>
        <dsp:cNvSpPr/>
      </dsp:nvSpPr>
      <dsp:spPr>
        <a:xfrm>
          <a:off x="2414632" y="2208568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Duration 2 hours</a:t>
          </a:r>
        </a:p>
      </dsp:txBody>
      <dsp:txXfrm>
        <a:off x="2414632" y="2208568"/>
        <a:ext cx="203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image" Target="../media/image5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ECEC-4CBA-D235-1748-1339CE239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chicago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38220-FE39-0DA9-C9F1-D83FD9544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Travel plan</a:t>
            </a:r>
          </a:p>
          <a:p>
            <a:r>
              <a:rPr lang="en-US" dirty="0"/>
              <a:t>Duration: Reading week (3 days)</a:t>
            </a:r>
            <a:r>
              <a:rPr lang="en-CA" dirty="0"/>
              <a:t> Fall 2023</a:t>
            </a:r>
          </a:p>
          <a:p>
            <a:r>
              <a:rPr lang="en-CA" dirty="0"/>
              <a:t>Budge$1200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5207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" name="Rectangle 7202">
            <a:extLst>
              <a:ext uri="{FF2B5EF4-FFF2-40B4-BE49-F238E27FC236}">
                <a16:creationId xmlns:a16="http://schemas.microsoft.com/office/drawing/2014/main" id="{ED1C6815-6093-4039-8F65-5704DB633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5" name="Rectangle 7204">
            <a:extLst>
              <a:ext uri="{FF2B5EF4-FFF2-40B4-BE49-F238E27FC236}">
                <a16:creationId xmlns:a16="http://schemas.microsoft.com/office/drawing/2014/main" id="{93AE911E-E3C6-4595-90BD-F8AE5169A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800C2-3C94-4C2D-9B1E-6CD9D3DC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Chicago Art institute</a:t>
            </a:r>
            <a:endParaRPr lang="en-CA" dirty="0"/>
          </a:p>
        </p:txBody>
      </p:sp>
      <p:sp>
        <p:nvSpPr>
          <p:cNvPr id="7182" name="Content Placeholder 7181">
            <a:extLst>
              <a:ext uri="{FF2B5EF4-FFF2-40B4-BE49-F238E27FC236}">
                <a16:creationId xmlns:a16="http://schemas.microsoft.com/office/drawing/2014/main" id="{6CE8981E-CD20-D669-1262-F3D567903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Look around art and take pics</a:t>
            </a:r>
          </a:p>
          <a:p>
            <a:pPr marL="0" indent="0">
              <a:buNone/>
            </a:pPr>
            <a:r>
              <a:rPr lang="en-US" dirty="0"/>
              <a:t>2 hours</a:t>
            </a:r>
          </a:p>
          <a:p>
            <a:pPr marL="0" indent="0">
              <a:buNone/>
            </a:pPr>
            <a:r>
              <a:rPr lang="en-US" dirty="0"/>
              <a:t>Admission ticket*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Eat Garrett Popcorn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8" name="Picture 10" descr="The Art Institute of Chicago Visitor's Guide - Annie Fairfax">
            <a:extLst>
              <a:ext uri="{FF2B5EF4-FFF2-40B4-BE49-F238E27FC236}">
                <a16:creationId xmlns:a16="http://schemas.microsoft.com/office/drawing/2014/main" id="{A635DAF2-AE45-0AEA-3432-F8F3F3305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9" r="-1" b="14294"/>
          <a:stretch/>
        </p:blipFill>
        <p:spPr bwMode="auto">
          <a:xfrm>
            <a:off x="8245160" y="3209731"/>
            <a:ext cx="3716680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rt Institute of Chicago | Chicago, Illinois | Attractions - Lonely Planet">
            <a:extLst>
              <a:ext uri="{FF2B5EF4-FFF2-40B4-BE49-F238E27FC236}">
                <a16:creationId xmlns:a16="http://schemas.microsoft.com/office/drawing/2014/main" id="{6938FE5B-4146-925E-7909-8AAFD87D8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r="19162" b="-2"/>
          <a:stretch/>
        </p:blipFill>
        <p:spPr bwMode="auto">
          <a:xfrm>
            <a:off x="6013954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e Art Institute of Chicago: 25 Must See Artworks">
            <a:extLst>
              <a:ext uri="{FF2B5EF4-FFF2-40B4-BE49-F238E27FC236}">
                <a16:creationId xmlns:a16="http://schemas.microsoft.com/office/drawing/2014/main" id="{23865F17-8763-88AF-8B15-E32E06164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6" r="28414" b="-1"/>
          <a:stretch/>
        </p:blipFill>
        <p:spPr bwMode="auto">
          <a:xfrm>
            <a:off x="10103510" y="282258"/>
            <a:ext cx="1858339" cy="27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Aurora University Students Can Now Visit Art Institute For Free | Aurora,  IL Patch">
            <a:extLst>
              <a:ext uri="{FF2B5EF4-FFF2-40B4-BE49-F238E27FC236}">
                <a16:creationId xmlns:a16="http://schemas.microsoft.com/office/drawing/2014/main" id="{1BE9AA07-E72B-5DD7-5482-BD5F37783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r="20338" b="-1"/>
          <a:stretch/>
        </p:blipFill>
        <p:spPr bwMode="auto">
          <a:xfrm>
            <a:off x="6012659" y="4194828"/>
            <a:ext cx="2071743" cy="24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7F7A6323-ECF0-3F27-7DB1-EC4261C1F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7E339ED7-B4B8-8026-BB55-3603B1EAF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721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CAB1-94B2-EF29-EE47-377EA12F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Buckingham Fountain</a:t>
            </a:r>
            <a:endParaRPr lang="en-CA" dirty="0"/>
          </a:p>
        </p:txBody>
      </p:sp>
      <p:pic>
        <p:nvPicPr>
          <p:cNvPr id="8194" name="Picture 2" descr="Location: Chicago Grant Park — Ron McKinney Photography">
            <a:extLst>
              <a:ext uri="{FF2B5EF4-FFF2-40B4-BE49-F238E27FC236}">
                <a16:creationId xmlns:a16="http://schemas.microsoft.com/office/drawing/2014/main" id="{0D746F06-E8F0-A50B-8D14-9AF6F7F28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r="10060" b="-1"/>
          <a:stretch/>
        </p:blipFill>
        <p:spPr bwMode="auto">
          <a:xfrm>
            <a:off x="1154352" y="2161487"/>
            <a:ext cx="3019646" cy="36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Content Placeholder 8197">
            <a:extLst>
              <a:ext uri="{FF2B5EF4-FFF2-40B4-BE49-F238E27FC236}">
                <a16:creationId xmlns:a16="http://schemas.microsoft.com/office/drawing/2014/main" id="{ABB729DF-5B4D-CEE2-3C2B-872902423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dirty="0"/>
              <a:t>Take a photo here</a:t>
            </a:r>
          </a:p>
          <a:p>
            <a:r>
              <a:rPr lang="en-US" dirty="0"/>
              <a:t>30min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5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5C363-F5B1-120D-70A1-FD01379A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Willis tower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49180-8929-7A17-C93F-D07A301A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 err="1"/>
              <a:t>Wllis</a:t>
            </a:r>
            <a:r>
              <a:rPr lang="en-US" dirty="0"/>
              <a:t> tower</a:t>
            </a:r>
          </a:p>
          <a:p>
            <a:r>
              <a:rPr lang="en-US" dirty="0"/>
              <a:t>Buy ticket</a:t>
            </a:r>
          </a:p>
          <a:p>
            <a:r>
              <a:rPr lang="en-US" dirty="0"/>
              <a:t>1 hour</a:t>
            </a:r>
          </a:p>
          <a:p>
            <a:endParaRPr lang="en-US" dirty="0"/>
          </a:p>
          <a:p>
            <a:r>
              <a:rPr lang="en-US" dirty="0"/>
              <a:t>Eat Shake Shak</a:t>
            </a:r>
            <a:endParaRPr lang="en-CA" dirty="0"/>
          </a:p>
        </p:txBody>
      </p:sp>
      <p:pic>
        <p:nvPicPr>
          <p:cNvPr id="9222" name="Picture 6" descr="Skydeck Chicago | Chicago IL | Facebook">
            <a:extLst>
              <a:ext uri="{FF2B5EF4-FFF2-40B4-BE49-F238E27FC236}">
                <a16:creationId xmlns:a16="http://schemas.microsoft.com/office/drawing/2014/main" id="{D1EF0A14-87B8-819B-B046-39B43DCC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6" r="1" b="1"/>
          <a:stretch/>
        </p:blipFill>
        <p:spPr bwMode="auto">
          <a:xfrm>
            <a:off x="7903029" y="237745"/>
            <a:ext cx="4058758" cy="31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kydeck Chicago (@skydeckchicago) • Instagram photos and videos">
            <a:extLst>
              <a:ext uri="{FF2B5EF4-FFF2-40B4-BE49-F238E27FC236}">
                <a16:creationId xmlns:a16="http://schemas.microsoft.com/office/drawing/2014/main" id="{C811D4E1-6F28-EAE2-604A-56AD40B2F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8" r="1" b="9549"/>
          <a:stretch/>
        </p:blipFill>
        <p:spPr bwMode="auto">
          <a:xfrm>
            <a:off x="7903029" y="3429002"/>
            <a:ext cx="4058758" cy="31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40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8E97-953F-E48E-576C-D78EEE756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3</a:t>
            </a:r>
            <a:endParaRPr lang="en-C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8ECE01-034F-E382-5359-0E9F56D3B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07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396F7-294E-307F-0100-32C272D51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Navy Pier</a:t>
            </a:r>
            <a:endParaRPr lang="en-CA" dirty="0"/>
          </a:p>
        </p:txBody>
      </p:sp>
      <p:sp>
        <p:nvSpPr>
          <p:cNvPr id="10248" name="Content Placeholder 10247">
            <a:extLst>
              <a:ext uri="{FF2B5EF4-FFF2-40B4-BE49-F238E27FC236}">
                <a16:creationId xmlns:a16="http://schemas.microsoft.com/office/drawing/2014/main" id="{12190133-07C6-7C75-CC59-A04FDEFB5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1 hour looking water</a:t>
            </a:r>
          </a:p>
          <a:p>
            <a:endParaRPr lang="en-US" dirty="0"/>
          </a:p>
          <a:p>
            <a:r>
              <a:rPr lang="en-US" dirty="0"/>
              <a:t>Uno’s deep dish pizza</a:t>
            </a:r>
          </a:p>
        </p:txBody>
      </p:sp>
      <p:pic>
        <p:nvPicPr>
          <p:cNvPr id="10244" name="Picture 4" descr="Navy Pier - Chicago, IL | Letter Art By Best Gift Idea Ever">
            <a:extLst>
              <a:ext uri="{FF2B5EF4-FFF2-40B4-BE49-F238E27FC236}">
                <a16:creationId xmlns:a16="http://schemas.microsoft.com/office/drawing/2014/main" id="{B570CA52-87DF-3A6E-604C-9DD32098C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1863" b="1"/>
          <a:stretch/>
        </p:blipFill>
        <p:spPr bwMode="auto">
          <a:xfrm>
            <a:off x="7903029" y="237745"/>
            <a:ext cx="4058758" cy="31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15 Most Instagrammable Places in Chicago to Spice Up Your Feed">
            <a:extLst>
              <a:ext uri="{FF2B5EF4-FFF2-40B4-BE49-F238E27FC236}">
                <a16:creationId xmlns:a16="http://schemas.microsoft.com/office/drawing/2014/main" id="{7C959ADC-D165-8B36-94A0-5FB8EE85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 r="3" b="21950"/>
          <a:stretch/>
        </p:blipFill>
        <p:spPr bwMode="auto">
          <a:xfrm>
            <a:off x="7903029" y="3429002"/>
            <a:ext cx="4058758" cy="31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8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072">
            <a:extLst>
              <a:ext uri="{FF2B5EF4-FFF2-40B4-BE49-F238E27FC236}">
                <a16:creationId xmlns:a16="http://schemas.microsoft.com/office/drawing/2014/main" id="{2CE4DC00-5E49-42F4-B341-44AAE327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C9762-1B19-5539-01A8-4312806A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sz="4100" dirty="0"/>
              <a:t> Shakespeare Theatre</a:t>
            </a:r>
            <a:br>
              <a:rPr lang="en-US" sz="4100" dirty="0"/>
            </a:br>
            <a:endParaRPr lang="en-CA" sz="4100" dirty="0"/>
          </a:p>
        </p:txBody>
      </p:sp>
      <p:pic>
        <p:nvPicPr>
          <p:cNvPr id="2054" name="Picture 6" descr="Chicago Shakespeare Theater — ian bryan hoffman">
            <a:extLst>
              <a:ext uri="{FF2B5EF4-FFF2-40B4-BE49-F238E27FC236}">
                <a16:creationId xmlns:a16="http://schemas.microsoft.com/office/drawing/2014/main" id="{FFE059F3-DD97-30D9-BB38-900252090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7"/>
          <a:stretch/>
        </p:blipFill>
        <p:spPr bwMode="auto">
          <a:xfrm>
            <a:off x="7903029" y="237745"/>
            <a:ext cx="4058758" cy="20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Content Placeholder 2057">
            <a:extLst>
              <a:ext uri="{FF2B5EF4-FFF2-40B4-BE49-F238E27FC236}">
                <a16:creationId xmlns:a16="http://schemas.microsoft.com/office/drawing/2014/main" id="{5347F41E-2B5F-57D0-38CC-8E430172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Fee: $61</a:t>
            </a:r>
          </a:p>
          <a:p>
            <a:r>
              <a:rPr lang="en-US" dirty="0"/>
              <a:t>Duration: 2 hours</a:t>
            </a:r>
          </a:p>
          <a:p>
            <a:endParaRPr lang="en-US" dirty="0"/>
          </a:p>
        </p:txBody>
      </p:sp>
      <p:pic>
        <p:nvPicPr>
          <p:cNvPr id="2052" name="Picture 4" descr="AMERICAN THEATRE | Chicago Shakespeare Theater Announces 2018-19 Season">
            <a:extLst>
              <a:ext uri="{FF2B5EF4-FFF2-40B4-BE49-F238E27FC236}">
                <a16:creationId xmlns:a16="http://schemas.microsoft.com/office/drawing/2014/main" id="{50D0C723-D8A7-71E1-9225-7CAD31254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1" b="10733"/>
          <a:stretch/>
        </p:blipFill>
        <p:spPr bwMode="auto">
          <a:xfrm>
            <a:off x="7903029" y="2359153"/>
            <a:ext cx="4058758" cy="20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cago Shakespeare Theater - Wikipedia">
            <a:extLst>
              <a:ext uri="{FF2B5EF4-FFF2-40B4-BE49-F238E27FC236}">
                <a16:creationId xmlns:a16="http://schemas.microsoft.com/office/drawing/2014/main" id="{C25D3167-EEDE-F1A6-EDB2-D556070E4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5" r="-2" b="31019"/>
          <a:stretch/>
        </p:blipFill>
        <p:spPr bwMode="auto">
          <a:xfrm>
            <a:off x="7903029" y="4486274"/>
            <a:ext cx="4058758" cy="21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0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BF89-08A5-5431-18B9-75CCF8E4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2991556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DAY One</a:t>
            </a:r>
            <a:br>
              <a:rPr lang="en-US" dirty="0"/>
            </a:br>
            <a:r>
              <a:rPr lang="en-US" dirty="0"/>
              <a:t>Sat    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C662A-8328-C53D-F4F6-34F29CBBC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2991556" cy="3931920"/>
          </a:xfrm>
        </p:spPr>
        <p:txBody>
          <a:bodyPr/>
          <a:lstStyle/>
          <a:p>
            <a:r>
              <a:rPr lang="en-US" dirty="0" err="1"/>
              <a:t>Garfiled</a:t>
            </a:r>
            <a:r>
              <a:rPr lang="en-US" dirty="0"/>
              <a:t> Conservatory</a:t>
            </a:r>
          </a:p>
          <a:p>
            <a:r>
              <a:rPr lang="en-US" dirty="0"/>
              <a:t>China Town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112C49-6191-FF28-A690-74216FC1CE3A}"/>
              </a:ext>
            </a:extLst>
          </p:cNvPr>
          <p:cNvSpPr txBox="1">
            <a:spLocks/>
          </p:cNvSpPr>
          <p:nvPr/>
        </p:nvSpPr>
        <p:spPr>
          <a:xfrm>
            <a:off x="4549423" y="736036"/>
            <a:ext cx="299155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CA" dirty="0"/>
              <a:t>DAY Two</a:t>
            </a:r>
          </a:p>
          <a:p>
            <a:r>
              <a:rPr lang="en-CA" dirty="0"/>
              <a:t>Sun 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B7D893-A43B-5C53-C436-215129EF538F}"/>
              </a:ext>
            </a:extLst>
          </p:cNvPr>
          <p:cNvSpPr txBox="1">
            <a:spLocks/>
          </p:cNvSpPr>
          <p:nvPr/>
        </p:nvSpPr>
        <p:spPr>
          <a:xfrm>
            <a:off x="4193823" y="1967653"/>
            <a:ext cx="2991556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River walk</a:t>
            </a:r>
          </a:p>
          <a:p>
            <a:r>
              <a:rPr lang="en-US" dirty="0"/>
              <a:t>Cloud Gate</a:t>
            </a:r>
          </a:p>
          <a:p>
            <a:r>
              <a:rPr lang="en-US" dirty="0"/>
              <a:t>Chicago Art institute</a:t>
            </a:r>
          </a:p>
          <a:p>
            <a:r>
              <a:rPr lang="en-US" dirty="0"/>
              <a:t>Fountain</a:t>
            </a:r>
          </a:p>
          <a:p>
            <a:r>
              <a:rPr lang="en-US" dirty="0"/>
              <a:t>Willis Tower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5C83A-6340-E34F-425A-1C6143BD8A41}"/>
              </a:ext>
            </a:extLst>
          </p:cNvPr>
          <p:cNvSpPr txBox="1">
            <a:spLocks/>
          </p:cNvSpPr>
          <p:nvPr/>
        </p:nvSpPr>
        <p:spPr>
          <a:xfrm>
            <a:off x="7896579" y="837636"/>
            <a:ext cx="299155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CA" dirty="0"/>
              <a:t>DAY Three</a:t>
            </a:r>
          </a:p>
          <a:p>
            <a:r>
              <a:rPr lang="en-CA" dirty="0"/>
              <a:t>Mon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F0030A-EB43-BC01-9088-65B1A1B1EBCE}"/>
              </a:ext>
            </a:extLst>
          </p:cNvPr>
          <p:cNvSpPr txBox="1">
            <a:spLocks/>
          </p:cNvSpPr>
          <p:nvPr/>
        </p:nvSpPr>
        <p:spPr>
          <a:xfrm>
            <a:off x="7540979" y="2209236"/>
            <a:ext cx="2991556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Navy pier</a:t>
            </a:r>
          </a:p>
          <a:p>
            <a:r>
              <a:rPr lang="en-US" dirty="0"/>
              <a:t>Shakespeare Theatre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19FCF-EEF8-1122-DB8B-A67F1539665D}"/>
              </a:ext>
            </a:extLst>
          </p:cNvPr>
          <p:cNvSpPr txBox="1"/>
          <p:nvPr/>
        </p:nvSpPr>
        <p:spPr>
          <a:xfrm>
            <a:off x="1891478" y="4918923"/>
            <a:ext cx="5519087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dirty="0"/>
              <a:t>Flight preferably 12am arrival  on Sat and 6pm departure on Monday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650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CEE6-B9B2-CA17-CA7C-B1B8357E3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Day 1</a:t>
            </a:r>
            <a:endParaRPr lang="en-CA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5365A84-FB44-8E2F-01B1-19A728734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2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E6EC-0948-0348-5EC5-16C506AA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Garfield Garden </a:t>
            </a:r>
            <a:br>
              <a:rPr lang="en-US" sz="4400" dirty="0"/>
            </a:br>
            <a:r>
              <a:rPr lang="en-US" sz="4400" dirty="0"/>
              <a:t>(need to reserve)</a:t>
            </a:r>
            <a:endParaRPr lang="en-CA" sz="4400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002C418-3365-4907-945C-9E2B34D5C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Family Field Trip: Garfield Park Conservatory - #NeverDoneWithFun">
            <a:extLst>
              <a:ext uri="{FF2B5EF4-FFF2-40B4-BE49-F238E27FC236}">
                <a16:creationId xmlns:a16="http://schemas.microsoft.com/office/drawing/2014/main" id="{55B0DD25-1237-60B9-E72D-1A776E281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14245" b="-3"/>
          <a:stretch/>
        </p:blipFill>
        <p:spPr bwMode="auto">
          <a:xfrm>
            <a:off x="233264" y="233264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rfield Park Conservatory – Garden Review | Condé Nast Traveler">
            <a:extLst>
              <a:ext uri="{FF2B5EF4-FFF2-40B4-BE49-F238E27FC236}">
                <a16:creationId xmlns:a16="http://schemas.microsoft.com/office/drawing/2014/main" id="{6FE36248-AA18-3117-36FB-87995C511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16330" b="-3"/>
          <a:stretch/>
        </p:blipFill>
        <p:spPr bwMode="auto">
          <a:xfrm>
            <a:off x="3719534" y="229026"/>
            <a:ext cx="2695380" cy="24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is free garden show is magical - Chicago Parent">
            <a:extLst>
              <a:ext uri="{FF2B5EF4-FFF2-40B4-BE49-F238E27FC236}">
                <a16:creationId xmlns:a16="http://schemas.microsoft.com/office/drawing/2014/main" id="{F31E740A-9358-A338-92A6-112929C9D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4288"/>
          <a:stretch/>
        </p:blipFill>
        <p:spPr bwMode="auto">
          <a:xfrm>
            <a:off x="232594" y="4154696"/>
            <a:ext cx="3325058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rfield Park Conservatory, Chicago, IL – TAYONTHEMOVE">
            <a:extLst>
              <a:ext uri="{FF2B5EF4-FFF2-40B4-BE49-F238E27FC236}">
                <a16:creationId xmlns:a16="http://schemas.microsoft.com/office/drawing/2014/main" id="{7BABCCA1-7114-B1DB-9476-F83B2BC2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3" r="20742" b="-3"/>
          <a:stretch/>
        </p:blipFill>
        <p:spPr bwMode="auto">
          <a:xfrm>
            <a:off x="3719534" y="2874856"/>
            <a:ext cx="2695380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871B6981-E92D-F7AB-9407-DE87C8D51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702170"/>
              </p:ext>
            </p:extLst>
          </p:nvPr>
        </p:nvGraphicFramePr>
        <p:xfrm>
          <a:off x="7064082" y="2103120"/>
          <a:ext cx="4472922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2105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ectangle 3090">
            <a:extLst>
              <a:ext uri="{FF2B5EF4-FFF2-40B4-BE49-F238E27FC236}">
                <a16:creationId xmlns:a16="http://schemas.microsoft.com/office/drawing/2014/main" id="{8B8B85F6-6831-4D2A-9EFD-9CFC13EB1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67E72B3D-9DFB-422A-92FC-8B1B9DE59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565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C8596-7711-9F7A-4B96-A41E87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China Town</a:t>
            </a:r>
            <a:br>
              <a:rPr lang="en-US"/>
            </a:br>
            <a:endParaRPr lang="en-CA" dirty="0"/>
          </a:p>
        </p:txBody>
      </p:sp>
      <p:sp>
        <p:nvSpPr>
          <p:cNvPr id="3093" name="Content Placeholder 3081">
            <a:extLst>
              <a:ext uri="{FF2B5EF4-FFF2-40B4-BE49-F238E27FC236}">
                <a16:creationId xmlns:a16="http://schemas.microsoft.com/office/drawing/2014/main" id="{E70A17C2-9C8A-705F-ED3F-27459F21D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Try Taiwanese dessert</a:t>
            </a:r>
          </a:p>
          <a:p>
            <a:r>
              <a:rPr lang="en-US" dirty="0"/>
              <a:t>Look around the markets </a:t>
            </a:r>
          </a:p>
          <a:p>
            <a:r>
              <a:rPr lang="en-US" dirty="0"/>
              <a:t>Duration: 1 hour</a:t>
            </a:r>
          </a:p>
          <a:p>
            <a:endParaRPr lang="en-US" dirty="0"/>
          </a:p>
        </p:txBody>
      </p:sp>
      <p:sp useBgFill="1">
        <p:nvSpPr>
          <p:cNvPr id="3094" name="Rectangle 3093">
            <a:extLst>
              <a:ext uri="{FF2B5EF4-FFF2-40B4-BE49-F238E27FC236}">
                <a16:creationId xmlns:a16="http://schemas.microsoft.com/office/drawing/2014/main" id="{8BDB2D29-D4A4-449C-9673-11FAF8A1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4989" y="0"/>
            <a:ext cx="4447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hinatown Chicago: 22+ Best Restaurants and Things to Do">
            <a:extLst>
              <a:ext uri="{FF2B5EF4-FFF2-40B4-BE49-F238E27FC236}">
                <a16:creationId xmlns:a16="http://schemas.microsoft.com/office/drawing/2014/main" id="{272606FB-7B32-5604-7BF7-D9D56F8A5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r="16046" b="7"/>
          <a:stretch/>
        </p:blipFill>
        <p:spPr bwMode="auto">
          <a:xfrm>
            <a:off x="7833571" y="237744"/>
            <a:ext cx="2024804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HICAGO CHINATOWN - All You Need to Know BEFORE You Go (with Photos)">
            <a:extLst>
              <a:ext uri="{FF2B5EF4-FFF2-40B4-BE49-F238E27FC236}">
                <a16:creationId xmlns:a16="http://schemas.microsoft.com/office/drawing/2014/main" id="{7CE8EA0E-E86B-EE1E-15AB-1B36DD5DF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9" r="10180" b="-3"/>
          <a:stretch/>
        </p:blipFill>
        <p:spPr bwMode="auto">
          <a:xfrm>
            <a:off x="9944100" y="237744"/>
            <a:ext cx="2019300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inese New Year Chinatown Chicago">
            <a:extLst>
              <a:ext uri="{FF2B5EF4-FFF2-40B4-BE49-F238E27FC236}">
                <a16:creationId xmlns:a16="http://schemas.microsoft.com/office/drawing/2014/main" id="{70335237-C316-4A94-FABB-CC028739C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r="1" b="1"/>
          <a:stretch/>
        </p:blipFill>
        <p:spPr bwMode="auto">
          <a:xfrm>
            <a:off x="7833572" y="3533774"/>
            <a:ext cx="4129828" cy="30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3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" name="Rectangle 11303">
            <a:extLst>
              <a:ext uri="{FF2B5EF4-FFF2-40B4-BE49-F238E27FC236}">
                <a16:creationId xmlns:a16="http://schemas.microsoft.com/office/drawing/2014/main" id="{8B8B85F6-6831-4D2A-9EFD-9CFC13EB1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3" name="Rectangle 11302">
            <a:extLst>
              <a:ext uri="{FF2B5EF4-FFF2-40B4-BE49-F238E27FC236}">
                <a16:creationId xmlns:a16="http://schemas.microsoft.com/office/drawing/2014/main" id="{67E72B3D-9DFB-422A-92FC-8B1B9DE59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565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FB799-A29A-17DC-270C-67317E01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Illinoi university</a:t>
            </a:r>
            <a:endParaRPr lang="en-CA" dirty="0"/>
          </a:p>
        </p:txBody>
      </p:sp>
      <p:sp>
        <p:nvSpPr>
          <p:cNvPr id="11272" name="Content Placeholder 11271">
            <a:extLst>
              <a:ext uri="{FF2B5EF4-FFF2-40B4-BE49-F238E27FC236}">
                <a16:creationId xmlns:a16="http://schemas.microsoft.com/office/drawing/2014/main" id="{761782AC-1CC1-531F-7EC2-D04634BCA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Visit university</a:t>
            </a:r>
          </a:p>
          <a:p>
            <a:r>
              <a:rPr lang="en-US" dirty="0"/>
              <a:t>And eat cheese burger at Billy goat tavern</a:t>
            </a:r>
          </a:p>
        </p:txBody>
      </p:sp>
      <p:sp useBgFill="1">
        <p:nvSpPr>
          <p:cNvPr id="11305" name="Rectangle 11304">
            <a:extLst>
              <a:ext uri="{FF2B5EF4-FFF2-40B4-BE49-F238E27FC236}">
                <a16:creationId xmlns:a16="http://schemas.microsoft.com/office/drawing/2014/main" id="{8BDB2D29-D4A4-449C-9673-11FAF8A1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4989" y="0"/>
            <a:ext cx="4447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4" name="Picture 10" descr="Billy Goat Tavern, Born 1934 - Time Travel Kitchen">
            <a:extLst>
              <a:ext uri="{FF2B5EF4-FFF2-40B4-BE49-F238E27FC236}">
                <a16:creationId xmlns:a16="http://schemas.microsoft.com/office/drawing/2014/main" id="{FF44447E-05ED-CF46-A081-40B607BB2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15802"/>
          <a:stretch/>
        </p:blipFill>
        <p:spPr bwMode="auto">
          <a:xfrm>
            <a:off x="7833571" y="237744"/>
            <a:ext cx="2024804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Billy Goat selling canned beer at Jewel-Osco | Crain's Chicago Business">
            <a:extLst>
              <a:ext uri="{FF2B5EF4-FFF2-40B4-BE49-F238E27FC236}">
                <a16:creationId xmlns:a16="http://schemas.microsoft.com/office/drawing/2014/main" id="{FFCE1B48-AD65-34A1-C3E2-7159DEE89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2" r="32592" b="2"/>
          <a:stretch/>
        </p:blipFill>
        <p:spPr bwMode="auto">
          <a:xfrm>
            <a:off x="9944100" y="237744"/>
            <a:ext cx="2019300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ome | University of Illinois Springfield">
            <a:extLst>
              <a:ext uri="{FF2B5EF4-FFF2-40B4-BE49-F238E27FC236}">
                <a16:creationId xmlns:a16="http://schemas.microsoft.com/office/drawing/2014/main" id="{65AEA4D0-3FB8-82E2-F10C-287FBAF86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4164" b="2"/>
          <a:stretch/>
        </p:blipFill>
        <p:spPr bwMode="auto">
          <a:xfrm>
            <a:off x="7833572" y="3533774"/>
            <a:ext cx="4129828" cy="30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83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CEE6-B9B2-CA17-CA7C-B1B8357E3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Day 2</a:t>
            </a:r>
            <a:endParaRPr lang="en-CA" sz="36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E63327-4BCE-F02A-843C-C55079F56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36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00E6-EB94-65F9-A97D-A0BE3F7F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400"/>
              <a:t>Chicago River Walk</a:t>
            </a:r>
            <a:endParaRPr lang="en-CA" sz="4400"/>
          </a:p>
        </p:txBody>
      </p:sp>
      <p:sp>
        <p:nvSpPr>
          <p:cNvPr id="5148" name="Rectangle 5147">
            <a:extLst>
              <a:ext uri="{FF2B5EF4-FFF2-40B4-BE49-F238E27FC236}">
                <a16:creationId xmlns:a16="http://schemas.microsoft.com/office/drawing/2014/main" id="{5002C418-3365-4907-945C-9E2B34D5C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The regeneration of Chicago's Riverwalk achieves a hundred-years dream -  Domus">
            <a:extLst>
              <a:ext uri="{FF2B5EF4-FFF2-40B4-BE49-F238E27FC236}">
                <a16:creationId xmlns:a16="http://schemas.microsoft.com/office/drawing/2014/main" id="{1583B908-CDDE-4869-39C6-A486A1B47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r="25866"/>
          <a:stretch/>
        </p:blipFill>
        <p:spPr bwMode="auto">
          <a:xfrm>
            <a:off x="3719534" y="229026"/>
            <a:ext cx="2695380" cy="24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he Chicago Riverwalk In Illinois Is One Of The Best In America">
            <a:extLst>
              <a:ext uri="{FF2B5EF4-FFF2-40B4-BE49-F238E27FC236}">
                <a16:creationId xmlns:a16="http://schemas.microsoft.com/office/drawing/2014/main" id="{6321D9C1-C116-5895-7097-B5C911742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r="9728" b="-4"/>
          <a:stretch/>
        </p:blipFill>
        <p:spPr bwMode="auto">
          <a:xfrm>
            <a:off x="232594" y="4154696"/>
            <a:ext cx="3325058" cy="24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icago Riverwalk | Find Tours, Restaurants, Museums &amp; Art">
            <a:extLst>
              <a:ext uri="{FF2B5EF4-FFF2-40B4-BE49-F238E27FC236}">
                <a16:creationId xmlns:a16="http://schemas.microsoft.com/office/drawing/2014/main" id="{5A5FB516-1640-8FF5-BC39-40062B966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8289" b="-1"/>
          <a:stretch/>
        </p:blipFill>
        <p:spPr bwMode="auto">
          <a:xfrm>
            <a:off x="3719534" y="2874856"/>
            <a:ext cx="2695380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Content Placeholder 5125">
            <a:extLst>
              <a:ext uri="{FF2B5EF4-FFF2-40B4-BE49-F238E27FC236}">
                <a16:creationId xmlns:a16="http://schemas.microsoft.com/office/drawing/2014/main" id="{402F7E29-B7C4-8D33-D947-668A2D8C2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/>
              <a:t>Eat hot dog at </a:t>
            </a:r>
            <a:r>
              <a:rPr lang="en-US" dirty="0" err="1"/>
              <a:t>Portillios</a:t>
            </a:r>
            <a:endParaRPr lang="en-US" dirty="0"/>
          </a:p>
          <a:p>
            <a:r>
              <a:rPr lang="en-US" dirty="0"/>
              <a:t>Eat </a:t>
            </a:r>
            <a:r>
              <a:rPr lang="en-US" dirty="0" err="1"/>
              <a:t>marios</a:t>
            </a:r>
            <a:r>
              <a:rPr lang="en-US" dirty="0"/>
              <a:t> Italian lemonade</a:t>
            </a:r>
          </a:p>
          <a:p>
            <a:endParaRPr lang="en-US" dirty="0"/>
          </a:p>
          <a:p>
            <a:r>
              <a:rPr lang="en-US" dirty="0"/>
              <a:t>Look around river walk</a:t>
            </a:r>
          </a:p>
          <a:p>
            <a:endParaRPr lang="en-US" dirty="0"/>
          </a:p>
          <a:p>
            <a:r>
              <a:rPr lang="en-US" dirty="0"/>
              <a:t>1hour</a:t>
            </a:r>
          </a:p>
        </p:txBody>
      </p:sp>
      <p:pic>
        <p:nvPicPr>
          <p:cNvPr id="5130" name="Picture 10" descr="Portillo's details ambitious growth goals">
            <a:extLst>
              <a:ext uri="{FF2B5EF4-FFF2-40B4-BE49-F238E27FC236}">
                <a16:creationId xmlns:a16="http://schemas.microsoft.com/office/drawing/2014/main" id="{5CC08C7B-E117-EE29-166B-DF2E11D2E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3" y="422460"/>
            <a:ext cx="3361006" cy="26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30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rgane 🇫🇷 Travel Lover on Instagram: “The Cloud Gate or The Bean is one  of my favorite place in Chicago … | Places in chicago, Chicago vacation,  Chicago pictures">
            <a:extLst>
              <a:ext uri="{FF2B5EF4-FFF2-40B4-BE49-F238E27FC236}">
                <a16:creationId xmlns:a16="http://schemas.microsoft.com/office/drawing/2014/main" id="{95AA480D-0989-4579-1B28-59772D0F8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12093" b="-2"/>
          <a:stretch/>
        </p:blipFill>
        <p:spPr bwMode="auto">
          <a:xfrm>
            <a:off x="329392" y="133835"/>
            <a:ext cx="404003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7281C-C2C9-279D-E1C8-5A07C0AB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Cloud Gate</a:t>
            </a:r>
            <a:endParaRPr lang="en-CA" dirty="0"/>
          </a:p>
        </p:txBody>
      </p:sp>
      <p:sp>
        <p:nvSpPr>
          <p:cNvPr id="6150" name="Content Placeholder 6149">
            <a:extLst>
              <a:ext uri="{FF2B5EF4-FFF2-40B4-BE49-F238E27FC236}">
                <a16:creationId xmlns:a16="http://schemas.microsoft.com/office/drawing/2014/main" id="{D519D204-2F2E-D42F-192B-0705DC6E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en-US" dirty="0"/>
              <a:t>Take a picture in font of it</a:t>
            </a:r>
          </a:p>
          <a:p>
            <a:r>
              <a:rPr lang="en-US" dirty="0"/>
              <a:t>20 min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030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93</TotalTime>
  <Words>185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Garamond</vt:lpstr>
      <vt:lpstr>Savon</vt:lpstr>
      <vt:lpstr>chicago</vt:lpstr>
      <vt:lpstr>DAY One Sat     </vt:lpstr>
      <vt:lpstr>Day 1</vt:lpstr>
      <vt:lpstr>Garfield Garden  (need to reserve)</vt:lpstr>
      <vt:lpstr>China Town </vt:lpstr>
      <vt:lpstr>Illinoi university</vt:lpstr>
      <vt:lpstr>Day 2</vt:lpstr>
      <vt:lpstr>Chicago River Walk</vt:lpstr>
      <vt:lpstr>Cloud Gate</vt:lpstr>
      <vt:lpstr>Chicago Art institute</vt:lpstr>
      <vt:lpstr>Buckingham Fountain</vt:lpstr>
      <vt:lpstr>Willis tower</vt:lpstr>
      <vt:lpstr>DAY 3</vt:lpstr>
      <vt:lpstr>Navy Pier</vt:lpstr>
      <vt:lpstr> Shakespeare Theatre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chicago</dc:title>
  <dc:creator>Hyesoo Lee</dc:creator>
  <cp:lastModifiedBy>Hyesoo Lee</cp:lastModifiedBy>
  <cp:revision>6</cp:revision>
  <dcterms:created xsi:type="dcterms:W3CDTF">2023-10-07T15:10:20Z</dcterms:created>
  <dcterms:modified xsi:type="dcterms:W3CDTF">2023-10-07T23:19:42Z</dcterms:modified>
</cp:coreProperties>
</file>