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05" r:id="rId5"/>
    <p:sldId id="296" r:id="rId6"/>
    <p:sldId id="313" r:id="rId7"/>
    <p:sldId id="31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879" autoAdjust="0"/>
  </p:normalViewPr>
  <p:slideViewPr>
    <p:cSldViewPr snapToGrid="0">
      <p:cViewPr varScale="1">
        <p:scale>
          <a:sx n="101" d="100"/>
          <a:sy n="101" d="100"/>
        </p:scale>
        <p:origin x="65" y="2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esoo Lee" userId="c803576e2cdc3d3b" providerId="LiveId" clId="{2EF09793-4D58-4494-8233-1F9C865DE03C}"/>
    <pc:docChg chg="custSel modSld">
      <pc:chgData name="Hyesoo Lee" userId="c803576e2cdc3d3b" providerId="LiveId" clId="{2EF09793-4D58-4494-8233-1F9C865DE03C}" dt="2023-08-13T02:06:44.463" v="5" actId="478"/>
      <pc:docMkLst>
        <pc:docMk/>
      </pc:docMkLst>
      <pc:sldChg chg="addSp delSp modSp mod">
        <pc:chgData name="Hyesoo Lee" userId="c803576e2cdc3d3b" providerId="LiveId" clId="{2EF09793-4D58-4494-8233-1F9C865DE03C}" dt="2023-08-13T02:06:44.463" v="5" actId="478"/>
        <pc:sldMkLst>
          <pc:docMk/>
          <pc:sldMk cId="317718070" sldId="305"/>
        </pc:sldMkLst>
        <pc:spChg chg="del mod">
          <ac:chgData name="Hyesoo Lee" userId="c803576e2cdc3d3b" providerId="LiveId" clId="{2EF09793-4D58-4494-8233-1F9C865DE03C}" dt="2023-08-13T02:06:39.314" v="4" actId="478"/>
          <ac:spMkLst>
            <pc:docMk/>
            <pc:sldMk cId="317718070" sldId="305"/>
            <ac:spMk id="3" creationId="{626260E8-21BF-1371-4767-5E86248A7A7B}"/>
          </ac:spMkLst>
        </pc:spChg>
        <pc:spChg chg="del mod">
          <ac:chgData name="Hyesoo Lee" userId="c803576e2cdc3d3b" providerId="LiveId" clId="{2EF09793-4D58-4494-8233-1F9C865DE03C}" dt="2023-08-13T02:06:27.790" v="1" actId="478"/>
          <ac:spMkLst>
            <pc:docMk/>
            <pc:sldMk cId="317718070" sldId="305"/>
            <ac:spMk id="5" creationId="{D246B448-FA74-94FB-3736-63632E305D98}"/>
          </ac:spMkLst>
        </pc:spChg>
        <pc:spChg chg="add del mod">
          <ac:chgData name="Hyesoo Lee" userId="c803576e2cdc3d3b" providerId="LiveId" clId="{2EF09793-4D58-4494-8233-1F9C865DE03C}" dt="2023-08-13T02:06:44.463" v="5" actId="478"/>
          <ac:spMkLst>
            <pc:docMk/>
            <pc:sldMk cId="317718070" sldId="305"/>
            <ac:spMk id="7" creationId="{CEC5828C-B68E-5705-DB1D-820318B6075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8/12/2023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8/12/2023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Niagara-on-the-lake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  <a:latin typeface="Baskerville Old Face" panose="02020602080505020303" pitchFamily="18" charset="77"/>
                <a:cs typeface="Calibri Light"/>
              </a:rPr>
              <a:t>Agenda</a:t>
            </a:r>
            <a:endParaRPr lang="en-US" dirty="0">
              <a:solidFill>
                <a:schemeClr val="accent3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10" name="Picture 9" descr="Floral leaf accent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Picture 1928" descr="Floral leaf accent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Nova Light" panose="020B0302020104020203" pitchFamily="34" charset="0"/>
                <a:cs typeface="Calibri"/>
              </a:rPr>
              <a:t>Niagara on the lake heritage district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Gill Sans Nova Light" panose="020B0302020104020203" pitchFamily="34" charset="0"/>
                <a:cs typeface="Calibri"/>
              </a:rPr>
              <a:t>Neob</a:t>
            </a:r>
            <a:r>
              <a:rPr lang="en-US" dirty="0">
                <a:latin typeface="Gill Sans Nova Light" panose="020B0302020104020203" pitchFamily="34" charset="0"/>
                <a:cs typeface="Calibri"/>
              </a:rPr>
              <a:t> lavender boutique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Nova Light" panose="020B0302020104020203" pitchFamily="34" charset="0"/>
                <a:cs typeface="Calibri"/>
              </a:rPr>
              <a:t>Go to Trius Winery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ill Sans Nova Light" panose="020B0302020104020203" pitchFamily="34" charset="0"/>
                <a:cs typeface="Calibri"/>
              </a:rPr>
              <a:t>Paddle Queens royal park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Gill Sans Nova Light" panose="020B0302020104020203" pitchFamily="34" charset="0"/>
                <a:cs typeface="Calibri"/>
              </a:rPr>
              <a:t>Outlet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 panose="02020602080505020303" pitchFamily="18" charset="77"/>
              </a:rPr>
              <a:t>Morning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8CE0E-745C-A7EE-B0DE-4912A73B0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Baskerville Old Face" panose="02020602080505020303" pitchFamily="18" charset="77"/>
                <a:cs typeface="+mn-lt"/>
              </a:rPr>
              <a:t>VIA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Take VIA Train to Niagara falls ®  </a:t>
            </a:r>
          </a:p>
          <a:p>
            <a:r>
              <a:rPr lang="en-US" dirty="0"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At 8:20-10:20</a:t>
            </a:r>
          </a:p>
          <a:p>
            <a:endParaRPr lang="en-US" sz="1600" dirty="0">
              <a:solidFill>
                <a:schemeClr val="accent3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  <a:p>
            <a:pPr marL="0" indent="0">
              <a:buNone/>
            </a:pPr>
            <a:endParaRPr lang="en-US" sz="1600" dirty="0">
              <a:solidFill>
                <a:schemeClr val="accent3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645B0-0A7B-7091-C8D6-E7D27FA25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en-US" sz="5000" dirty="0">
              <a:latin typeface="Gill Sans Nova Light" panose="020B0302020104020203" pitchFamily="34" charset="0"/>
              <a:cs typeface="Calibri"/>
            </a:endParaRPr>
          </a:p>
          <a:p>
            <a:r>
              <a:rPr lang="en-US" sz="5000" b="1" dirty="0">
                <a:latin typeface="Gill Sans Nova Light" panose="020B0302020104020203" pitchFamily="34" charset="0"/>
                <a:cs typeface="Calibri"/>
              </a:rPr>
              <a:t>Niagara on the lake heritage district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Take pic in front of tower</a:t>
            </a:r>
          </a:p>
          <a:p>
            <a:r>
              <a:rPr lang="en-US" sz="16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Take pic in front of Prince whales of hotel</a:t>
            </a:r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 &amp; afternoon tea</a:t>
            </a:r>
          </a:p>
          <a:p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11:00-12</a:t>
            </a:r>
          </a:p>
          <a:p>
            <a:pPr marL="0" indent="0">
              <a:buNone/>
            </a:pPr>
            <a:endParaRPr lang="en-US" dirty="0"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  <a:p>
            <a:pPr marL="0" indent="0">
              <a:buNone/>
            </a:pPr>
            <a:endParaRPr lang="en-US" sz="16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CC0C3B-96FD-06F4-C3EC-916585441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Baskerville Old Face" panose="02020602080505020303" pitchFamily="18" charset="77"/>
                <a:ea typeface="Baskerville" panose="02020502070401020303" pitchFamily="18" charset="0"/>
              </a:rPr>
              <a:t>Lavender farm</a:t>
            </a:r>
            <a:endParaRPr lang="en-US" sz="2000" dirty="0">
              <a:solidFill>
                <a:schemeClr val="accent3"/>
              </a:solidFill>
              <a:latin typeface="Baskerville Old Face" panose="02020602080505020303" pitchFamily="18" charset="77"/>
              <a:ea typeface="Baskerville" panose="02020502070401020303" pitchFamily="18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Visit lavender farm nearby</a:t>
            </a:r>
          </a:p>
          <a:p>
            <a:r>
              <a:rPr lang="en-US" sz="16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Take pics in the farm alley</a:t>
            </a:r>
          </a:p>
          <a:p>
            <a:r>
              <a:rPr lang="en-US" sz="1600" dirty="0">
                <a:solidFill>
                  <a:schemeClr val="accent3"/>
                </a:solidFill>
                <a:latin typeface="Gill Sans Nova Light" panose="020B0302020104020203" pitchFamily="34" charset="0"/>
                <a:cs typeface="Gill Sans Light" panose="020B0302020104020203" pitchFamily="34" charset="-79"/>
              </a:rPr>
              <a:t>Eat cows ice cream</a:t>
            </a:r>
          </a:p>
          <a:p>
            <a:r>
              <a:rPr lang="en-US" dirty="0">
                <a:latin typeface="Gill Sans Nova Light" panose="020B0302020104020203" pitchFamily="34" charset="0"/>
                <a:cs typeface="Gill Sans Light" panose="020B0302020104020203" pitchFamily="34" charset="-79"/>
              </a:rPr>
              <a:t>12-1</a:t>
            </a:r>
            <a:endParaRPr lang="en-US" sz="1600" dirty="0">
              <a:solidFill>
                <a:schemeClr val="accent3"/>
              </a:solidFill>
              <a:latin typeface="Gill Sans Nova Light" panose="020B0302020104020203" pitchFamily="34" charset="0"/>
              <a:cs typeface="Gill Sans Light" panose="020B0302020104020203" pitchFamily="34" charset="-79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It was a beautiful day to walk around the town of Niagra-On-The-Lake!">
            <a:extLst>
              <a:ext uri="{FF2B5EF4-FFF2-40B4-BE49-F238E27FC236}">
                <a16:creationId xmlns:a16="http://schemas.microsoft.com/office/drawing/2014/main" id="{327EE759-2700-931A-D9B3-0EC6C3E31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37295"/>
            <a:ext cx="1568766" cy="237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st wineries in niagara on the lake. Best restaurants in niagara on the lake. Events at niagara on the lake ">
            <a:extLst>
              <a:ext uri="{FF2B5EF4-FFF2-40B4-BE49-F238E27FC236}">
                <a16:creationId xmlns:a16="http://schemas.microsoft.com/office/drawing/2014/main" id="{89101980-B9D1-3418-39F2-1DB68E001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526" y="4007311"/>
            <a:ext cx="2714468" cy="190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2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602D-79AF-15EB-BBDA-AC4F17EBA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Afternoon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1AA3B-DB58-F849-B6C8-FD750E752F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CA" sz="2800" dirty="0"/>
              <a:t>Paddle Niagara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F58E7-38FE-B599-79DC-088FBB9B67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Get the paddle boat ®</a:t>
            </a:r>
          </a:p>
          <a:p>
            <a:r>
              <a:rPr lang="en-CA" dirty="0"/>
              <a:t>Take pics in water</a:t>
            </a:r>
          </a:p>
          <a:p>
            <a:r>
              <a:rPr lang="en-CA" dirty="0"/>
              <a:t>Go to gazebo</a:t>
            </a:r>
          </a:p>
          <a:p>
            <a:r>
              <a:rPr lang="en-CA" dirty="0"/>
              <a:t>1-2</a:t>
            </a:r>
          </a:p>
          <a:p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71EF25-AD9D-5170-266F-6DBF58757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en-CA" sz="6000" dirty="0"/>
          </a:p>
          <a:p>
            <a:r>
              <a:rPr lang="en-CA" sz="6000" dirty="0"/>
              <a:t>Trius Winery</a:t>
            </a:r>
          </a:p>
          <a:p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1B53C-6A3A-735E-5311-ABC04E586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300" y="2629116"/>
            <a:ext cx="3393948" cy="3863759"/>
          </a:xfrm>
        </p:spPr>
        <p:txBody>
          <a:bodyPr/>
          <a:lstStyle/>
          <a:p>
            <a:r>
              <a:rPr lang="en-CA" dirty="0"/>
              <a:t>Online ticket ® take uber here</a:t>
            </a:r>
          </a:p>
          <a:p>
            <a:r>
              <a:rPr lang="en-CA" dirty="0"/>
              <a:t>Take pics</a:t>
            </a:r>
          </a:p>
          <a:p>
            <a:r>
              <a:rPr lang="en-CA" dirty="0"/>
              <a:t>Have dinner here</a:t>
            </a:r>
          </a:p>
          <a:p>
            <a:r>
              <a:rPr lang="en-CA" dirty="0"/>
              <a:t>3-4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5107A6-F574-1309-D04A-DAA618C0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9A1A9E-F16D-A42E-759A-30AD1503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4370B0-D7D9-768C-EDB0-EF0931E280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Outlet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4D8ECF1-4DF1-AF38-43FE-291A551438E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CA" dirty="0"/>
              <a:t>Take pic in patio</a:t>
            </a:r>
          </a:p>
          <a:p>
            <a:r>
              <a:rPr lang="en-CA" dirty="0"/>
              <a:t>Look around</a:t>
            </a:r>
          </a:p>
          <a:p>
            <a:r>
              <a:rPr lang="en-CA" dirty="0"/>
              <a:t>Uber</a:t>
            </a:r>
          </a:p>
          <a:p>
            <a:endParaRPr lang="en-CA" dirty="0"/>
          </a:p>
          <a:p>
            <a:r>
              <a:rPr lang="en-CA" dirty="0"/>
              <a:t>Go back to via by 5:30</a:t>
            </a:r>
          </a:p>
          <a:p>
            <a:r>
              <a:rPr lang="en-CA" dirty="0"/>
              <a:t>Take bus 12</a:t>
            </a:r>
          </a:p>
          <a:p>
            <a:r>
              <a:rPr lang="en-CA" dirty="0"/>
              <a:t>4-5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052" name="Picture 4" descr="Wine Tour In Niagara On The Lake - Bath Tub At Trius Wines">
            <a:extLst>
              <a:ext uri="{FF2B5EF4-FFF2-40B4-BE49-F238E27FC236}">
                <a16:creationId xmlns:a16="http://schemas.microsoft.com/office/drawing/2014/main" id="{30E93826-F8E7-EE88-F000-898D41224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46" y="3734709"/>
            <a:ext cx="1475307" cy="221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E9AF7F7-C9D6-627E-B1D7-633DAD069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80" y="3734709"/>
            <a:ext cx="1562820" cy="242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00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14EFF02-EA18-493C-972D-813DB244CB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{2EE57E3A-4549-41B0-9B7E-A3CC5755B17E}tf56410444_win32</Template>
  <TotalTime>95</TotalTime>
  <Words>132</Words>
  <Application>Microsoft Office PowerPoint</Application>
  <PresentationFormat>Widescreen</PresentationFormat>
  <Paragraphs>49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Baskerville</vt:lpstr>
      <vt:lpstr>Gill Sans Light</vt:lpstr>
      <vt:lpstr>Arial</vt:lpstr>
      <vt:lpstr>Baskerville Old Face</vt:lpstr>
      <vt:lpstr>Calibri</vt:lpstr>
      <vt:lpstr>Gill Sans Nova</vt:lpstr>
      <vt:lpstr>Gill Sans Nova Light</vt:lpstr>
      <vt:lpstr>Office Theme</vt:lpstr>
      <vt:lpstr>Niagara-on-the-lake</vt:lpstr>
      <vt:lpstr>Agenda</vt:lpstr>
      <vt:lpstr>Morning</vt:lpstr>
      <vt:lpstr>Afternoon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Niagara-on-the-lake</dc:title>
  <dc:creator>Hyesoo Lee</dc:creator>
  <cp:lastModifiedBy>Hyesoo Lee</cp:lastModifiedBy>
  <cp:revision>4</cp:revision>
  <dcterms:created xsi:type="dcterms:W3CDTF">2023-08-03T14:46:53Z</dcterms:created>
  <dcterms:modified xsi:type="dcterms:W3CDTF">2023-08-13T02:06:46Z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